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75" d="100"/>
          <a:sy n="75" d="100"/>
        </p:scale>
        <p:origin x="1110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81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5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886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5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18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561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76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8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4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0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7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91A10-5D5A-4F57-860B-B918F7D30DF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C08B3-F7AE-4466-AF98-805A171D3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9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pamplemouss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/>
          <a:stretch/>
        </p:blipFill>
        <p:spPr bwMode="auto">
          <a:xfrm>
            <a:off x="127000" y="1419225"/>
            <a:ext cx="5298016" cy="420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25016" y="165100"/>
            <a:ext cx="644948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pamplemousse interdit</a:t>
            </a:r>
          </a:p>
          <a:p>
            <a:endParaRPr lang="fr-FR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pouvait – </a:t>
            </a:r>
            <a:r>
              <a:rPr lang="fr-FR" sz="44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fr-FR" sz="4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able to</a:t>
            </a: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était - </a:t>
            </a:r>
            <a:r>
              <a:rPr lang="fr-FR" sz="44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endParaRPr lang="fr-FR" sz="4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avait – </a:t>
            </a:r>
            <a:r>
              <a:rPr lang="fr-FR" sz="44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had</a:t>
            </a:r>
            <a:endParaRPr lang="fr-FR" sz="4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voulait - </a:t>
            </a:r>
            <a:r>
              <a:rPr lang="fr-FR" sz="44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wanted</a:t>
            </a:r>
            <a:endParaRPr lang="fr-FR" sz="4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 allé(e) – </a:t>
            </a:r>
            <a:r>
              <a:rPr lang="fr-FR" sz="44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went</a:t>
            </a:r>
            <a:endParaRPr lang="fr-FR" sz="4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dit – </a:t>
            </a:r>
            <a:r>
              <a:rPr lang="fr-FR" sz="44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said</a:t>
            </a:r>
            <a:endParaRPr lang="fr-FR" sz="4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haut – </a:t>
            </a:r>
            <a:r>
              <a:rPr lang="fr-FR" sz="4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(at) the top</a:t>
            </a:r>
          </a:p>
        </p:txBody>
      </p:sp>
    </p:spTree>
    <p:extLst>
      <p:ext uri="{BB962C8B-B14F-4D97-AF65-F5344CB8AC3E}">
        <p14:creationId xmlns:p14="http://schemas.microsoft.com/office/powerpoint/2010/main" val="1214307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2016-09-28T12:54:36Z</dcterms:created>
  <dcterms:modified xsi:type="dcterms:W3CDTF">2016-09-28T12:54:43Z</dcterms:modified>
</cp:coreProperties>
</file>